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5d00f6be2ac59aefd74e049409c8c733fe6e606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f5fc18c664c7a4159e89aaed8ec5bb5ac80d9d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7a9bbfc312c286358badc827c40009d406925e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cc48ab64623ee803e014678844239ae71f5323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66ac9b1597428d0f49417d27f61cee7a1074f5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2163376bbeca301505e0f3698daba373da551e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d7027661bc08cd69b5f81125babba14330d1a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e9e9cfd1f2e103f5e7455769fe6dfff713a50d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777f58bd559c8cec62dfcf9db36031f598563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845dae1ebcf6a69e7ed928071de2bbde4b20cd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226a4b59e8d226d426bad773e1e9b0ae9395d6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0df0e55b32d796c4b95a5c8a4b761e6c1ed172a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93470ad321fd7c46f5e05f0a56dd1838a8dccb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9cc2faad6704750e2410a6a61aaf170f0ba23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b5827678d3f5754794fb0be2fba30caabd0883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b33f644eacfde85ae61097a06dcf4d9744dc19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c80e0ebfa476aa5f870e66563dc5e84097695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1e4d315b0d68e6851b7d6c7844a746744c185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d330dbc7811f9a42e5748ec965cfee89c6a015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4cefb6baef6831342ce2c77dd8e5aa0de6689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5374d060145e7ab11446e38ac60d5cd301012f0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00074fce656607f51819d689ff8becc1253beb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ec4cda950d39b885ff0074a85a81bb9ddcaa31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7f3a11f628d8e04a2911f4ae1fd4ada5fddc0a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285dfbbcd4e0d6bb8accbcfe6cfb1b0606d18ba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5eedc875caaa4fa9448749ab648f4230f70a3f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a5777d4192fdd3abce42463dab049978ea6d71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c1f4e771ecdf14ef964ba7303aabe35472b8d38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9049c044e1ca12be5913d9cb64a2cb85e9d3ca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adcc8e672c71ad3d9b6f1a132497d87a896bcad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b6bca7736e6ed726b3882b0a52dcb08d9611833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806d6985e479dc5574305c9bae6fb3e8d7809d3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e3619bdd0bd80c6ceb07070281260a88fa0bcb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6928fd28940124ec32f59a17454a2a92938751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550a962db1df252646f46bc53b0a4e64b5c7ed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63e79e728fadcd3b2e8008af19ca6b76326c3d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2e96401b98c07f5ac9aac9fd15329d5bf06e17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c182d5ec4147fda4246e640af52d392b2d6f02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ac24e243818667706b95e7dfab303a1512a6a10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468f7fb25d0086f8972ce43e623e79fa9293fa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e184ee3472737266dc28d49faeb8f4e4d548865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b119786b4678f6b91c43ad534075bcb1d5cce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a88f2b00add5ccdf4b4afcc443407b35e93d96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3dfc043fe7212c15633de82b5a5a47a5065a41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497784ed6a58a0019c6a73f99a65ba5f1f4e2b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efbbc0c339b2d89571eee18b9959db2c9e8e81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2024-02-08T09:45:38Z</dcterms:modified>
</cp:coreProperties>
</file>